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8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9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0684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72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8487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76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05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2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1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3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5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7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5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6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8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1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56" y="0"/>
            <a:ext cx="9986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Image result for ginyu forc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3" y="740228"/>
            <a:ext cx="7893766" cy="47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1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doing my part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1600000"/>
            <a:ext cx="6162876" cy="4964540"/>
          </a:xfrm>
        </p:spPr>
      </p:pic>
    </p:spTree>
    <p:extLst>
      <p:ext uri="{BB962C8B-B14F-4D97-AF65-F5344CB8AC3E}">
        <p14:creationId xmlns:p14="http://schemas.microsoft.com/office/powerpoint/2010/main" val="219145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7" y="1270000"/>
            <a:ext cx="7715505" cy="3881437"/>
          </a:xfrm>
        </p:spPr>
      </p:pic>
    </p:spTree>
    <p:extLst>
      <p:ext uri="{BB962C8B-B14F-4D97-AF65-F5344CB8AC3E}">
        <p14:creationId xmlns:p14="http://schemas.microsoft.com/office/powerpoint/2010/main" val="343652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I’m doing my part</a:t>
            </a:r>
            <a:endParaRPr lang="en-US" dirty="0"/>
          </a:p>
        </p:txBody>
      </p:sp>
      <p:pic>
        <p:nvPicPr>
          <p:cNvPr id="2050" name="Picture 2" descr="Image result for counter productiv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03" y="1856838"/>
            <a:ext cx="5933836" cy="48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2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 I allowed to make this decision?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48930"/>
            <a:ext cx="3309958" cy="5009070"/>
          </a:xfrm>
        </p:spPr>
      </p:pic>
    </p:spTree>
    <p:extLst>
      <p:ext uri="{BB962C8B-B14F-4D97-AF65-F5344CB8AC3E}">
        <p14:creationId xmlns:p14="http://schemas.microsoft.com/office/powerpoint/2010/main" val="24439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helps old women with fly problems</a:t>
            </a:r>
            <a:endParaRPr lang="en-US" dirty="0"/>
          </a:p>
        </p:txBody>
      </p:sp>
      <p:pic>
        <p:nvPicPr>
          <p:cNvPr id="3074" name="Picture 2" descr="Image result for meme overdesig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76" y="2207240"/>
            <a:ext cx="822338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46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60" y="522515"/>
            <a:ext cx="7332556" cy="5808760"/>
          </a:xfrm>
        </p:spPr>
      </p:pic>
    </p:spTree>
    <p:extLst>
      <p:ext uri="{BB962C8B-B14F-4D97-AF65-F5344CB8AC3E}">
        <p14:creationId xmlns:p14="http://schemas.microsoft.com/office/powerpoint/2010/main" val="15463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Unless you are MacGyver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9" y="1381604"/>
            <a:ext cx="7501462" cy="5672339"/>
          </a:xfrm>
        </p:spPr>
      </p:pic>
    </p:spTree>
    <p:extLst>
      <p:ext uri="{BB962C8B-B14F-4D97-AF65-F5344CB8AC3E}">
        <p14:creationId xmlns:p14="http://schemas.microsoft.com/office/powerpoint/2010/main" val="401029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103</TotalTime>
  <Words>27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I’m doing my part</vt:lpstr>
      <vt:lpstr>PowerPoint Presentation</vt:lpstr>
      <vt:lpstr>I’m doing my part</vt:lpstr>
      <vt:lpstr>Am I allowed to make this decision?</vt:lpstr>
      <vt:lpstr>It helps old women with fly problems</vt:lpstr>
      <vt:lpstr>PowerPoint Presentation</vt:lpstr>
      <vt:lpstr>Unless you are MacGyver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Thrash</dc:creator>
  <cp:lastModifiedBy>Kara Thrash</cp:lastModifiedBy>
  <cp:revision>7</cp:revision>
  <dcterms:created xsi:type="dcterms:W3CDTF">2019-12-01T20:27:32Z</dcterms:created>
  <dcterms:modified xsi:type="dcterms:W3CDTF">2019-12-01T22:11:17Z</dcterms:modified>
</cp:coreProperties>
</file>